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6858000" cy="9144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A5CD8F-F526-44AC-9303-77C979961C8E}" v="4" dt="2024-04-29T21:50:19.2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634" y="-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, Tammy" userId="f532e47b-75f2-4de4-9feb-1541dc73899a" providerId="ADAL" clId="{26A5CD8F-F526-44AC-9303-77C979961C8E}"/>
    <pc:docChg chg="modSld">
      <pc:chgData name="Douglas, Tammy" userId="f532e47b-75f2-4de4-9feb-1541dc73899a" providerId="ADAL" clId="{26A5CD8F-F526-44AC-9303-77C979961C8E}" dt="2024-04-30T15:04:57.374" v="99" actId="20577"/>
      <pc:docMkLst>
        <pc:docMk/>
      </pc:docMkLst>
      <pc:sldChg chg="modSp mod">
        <pc:chgData name="Douglas, Tammy" userId="f532e47b-75f2-4de4-9feb-1541dc73899a" providerId="ADAL" clId="{26A5CD8F-F526-44AC-9303-77C979961C8E}" dt="2024-04-30T15:04:57.374" v="99" actId="20577"/>
        <pc:sldMkLst>
          <pc:docMk/>
          <pc:sldMk cId="811621014" sldId="257"/>
        </pc:sldMkLst>
        <pc:graphicFrameChg chg="mod modGraphic">
          <ac:chgData name="Douglas, Tammy" userId="f532e47b-75f2-4de4-9feb-1541dc73899a" providerId="ADAL" clId="{26A5CD8F-F526-44AC-9303-77C979961C8E}" dt="2024-04-30T15:04:57.374" v="99" actId="20577"/>
          <ac:graphicFrameMkLst>
            <pc:docMk/>
            <pc:sldMk cId="811621014" sldId="257"/>
            <ac:graphicFrameMk id="5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2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62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17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3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2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1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46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82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4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80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40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AAEB8-F950-406A-A41E-429910FE59D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31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907071"/>
              </p:ext>
            </p:extLst>
          </p:nvPr>
        </p:nvGraphicFramePr>
        <p:xfrm>
          <a:off x="152400" y="961974"/>
          <a:ext cx="6477000" cy="1577515"/>
        </p:xfrm>
        <a:graphic>
          <a:graphicData uri="http://schemas.openxmlformats.org/drawingml/2006/table">
            <a:tbl>
              <a:tblPr/>
              <a:tblGrid>
                <a:gridCol w="1285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6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32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6086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Behavior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entury Gothic"/>
                          <a:ea typeface="Times New Roman"/>
                        </a:rPr>
                        <a:t>Monday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entury Gothic"/>
                          <a:ea typeface="Times New Roman"/>
                        </a:rPr>
                        <a:t>Tuesday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entury Gothic"/>
                          <a:ea typeface="Times New Roman"/>
                        </a:rPr>
                        <a:t>Wednesday</a:t>
                      </a: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entury Gothic"/>
                          <a:ea typeface="Times New Roman"/>
                        </a:rPr>
                        <a:t>Thursday</a:t>
                      </a: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entury Gothic"/>
                          <a:ea typeface="Times New Roman"/>
                        </a:rPr>
                        <a:t>Friday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439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itchFamily="34" charset="0"/>
                          <a:ea typeface="+mn-ea"/>
                          <a:cs typeface="+mn-cs"/>
                        </a:rPr>
                        <a:t>Behavior Notes:</a:t>
                      </a:r>
                      <a:r>
                        <a:rPr kumimoji="0" lang="en-US" sz="1100" b="0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itchFamily="34" charset="0"/>
                          <a:ea typeface="+mn-ea"/>
                          <a:cs typeface="+mn-cs"/>
                        </a:rPr>
                        <a:t>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837597"/>
              </p:ext>
            </p:extLst>
          </p:nvPr>
        </p:nvGraphicFramePr>
        <p:xfrm>
          <a:off x="185723" y="2687503"/>
          <a:ext cx="6486554" cy="4091885"/>
        </p:xfrm>
        <a:graphic>
          <a:graphicData uri="http://schemas.openxmlformats.org/drawingml/2006/table">
            <a:tbl>
              <a:tblPr/>
              <a:tblGrid>
                <a:gridCol w="390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5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entury Gothic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Monday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Tuesday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Wednesday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Thursday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8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entury Gothic"/>
                          <a:ea typeface="Times New Roman"/>
                        </a:rPr>
                        <a:t>Phonograms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Practice saying and writing the following phonograms: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ed, </a:t>
                      </a:r>
                      <a:r>
                        <a:rPr lang="en-US" sz="1200" b="1" kern="1200" baseline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ee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e, ow ,</a:t>
                      </a:r>
                      <a:r>
                        <a:rPr lang="en-US" sz="1200" b="1" kern="1200" baseline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ur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ng, </a:t>
                      </a:r>
                      <a:r>
                        <a:rPr lang="en-US" sz="1200" b="1" kern="1200" baseline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ey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oi, </a:t>
                      </a:r>
                      <a:r>
                        <a:rPr lang="en-US" sz="1200" b="1" kern="1200" baseline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ie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u,  </a:t>
                      </a:r>
                      <a:r>
                        <a:rPr lang="en-US" sz="1200" b="1" kern="1200" baseline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ew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b="1" kern="1200" baseline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ea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b="1" kern="1200" baseline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er, </a:t>
                      </a:r>
                      <a:r>
                        <a:rPr lang="en-US" sz="1200" b="1" kern="1200" baseline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ei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au, c, </a:t>
                      </a:r>
                      <a:r>
                        <a:rPr lang="en-US" sz="1200" b="1" kern="1200" baseline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dge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tch, </a:t>
                      </a:r>
                      <a:r>
                        <a:rPr lang="en-US" sz="1200" b="1" kern="1200" baseline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eo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Students will take </a:t>
                      </a:r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phonogram,</a:t>
                      </a:r>
                      <a:r>
                        <a:rPr lang="en-US" sz="1200" kern="120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spelling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and dictation test on Friday. Handwriting will NOT be scored.</a:t>
                      </a:r>
                      <a:endParaRPr lang="en-US" sz="1200" dirty="0"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dirty="0">
                        <a:latin typeface="Century Gothic" pitchFamily="34" charset="0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08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entury Gothic"/>
                          <a:ea typeface="Times New Roman"/>
                        </a:rPr>
                        <a:t>Spelling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Practice spelling and writing the following  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words: live, monkey, myself, noise, pencil, pie, pull, sew, sow, so</a:t>
                      </a:r>
                      <a:endParaRPr lang="en-US" sz="120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Practice spelling and writing the following 10 spelling words: steam, thread,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thunder, tried, try, vein, except, aunt, ant, capture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Practice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spelling and writing the following 10 spelling words:  else, bridge, offer, suffer, center, front, running, run, rule, carry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Practice all 30 words for our spelling test tomorrow.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55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latin typeface="Century Gothic"/>
                          <a:ea typeface="Times New Roman"/>
                        </a:rPr>
                        <a:t>Reading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85750" marR="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>
                          <a:latin typeface="Century Gothic" panose="020B0502020202020204" pitchFamily="34" charset="0"/>
                          <a:ea typeface="Times New Roman"/>
                          <a:cs typeface="Calibri" panose="020F0502020204030204" pitchFamily="34" charset="0"/>
                        </a:rPr>
                        <a:t>Read </a:t>
                      </a:r>
                      <a:r>
                        <a:rPr lang="en-US" sz="1500" b="0" baseline="0" dirty="0">
                          <a:latin typeface="Century Gothic" panose="020B0502020202020204" pitchFamily="34" charset="0"/>
                          <a:ea typeface="Times New Roman"/>
                          <a:cs typeface="Calibri" panose="020F0502020204030204" pitchFamily="34" charset="0"/>
                        </a:rPr>
                        <a:t>for </a:t>
                      </a:r>
                      <a:r>
                        <a:rPr lang="en-US" sz="1500" b="0" dirty="0">
                          <a:latin typeface="Century Gothic" panose="020B0502020202020204" pitchFamily="34" charset="0"/>
                          <a:ea typeface="Times New Roman"/>
                          <a:cs typeface="Calibri" panose="020F0502020204030204" pitchFamily="34" charset="0"/>
                        </a:rPr>
                        <a:t>15-20 minutes</a:t>
                      </a:r>
                      <a:r>
                        <a:rPr lang="en-US" sz="1500" b="0" baseline="0" dirty="0">
                          <a:latin typeface="Century Gothic" panose="020B0502020202020204" pitchFamily="34" charset="0"/>
                          <a:ea typeface="Times New Roman"/>
                          <a:cs typeface="Calibri" panose="020F0502020204030204" pitchFamily="34" charset="0"/>
                        </a:rPr>
                        <a:t> and r</a:t>
                      </a:r>
                      <a:r>
                        <a:rPr lang="en-US" sz="1500" b="0" dirty="0">
                          <a:latin typeface="Century Gothic" panose="020B0502020202020204" pitchFamily="34" charset="0"/>
                          <a:ea typeface="Times New Roman"/>
                          <a:cs typeface="Calibri" panose="020F0502020204030204" pitchFamily="34" charset="0"/>
                        </a:rPr>
                        <a:t>ecord your reading in the space provided below</a:t>
                      </a:r>
                      <a:r>
                        <a:rPr lang="en-US" sz="1200" b="0" dirty="0">
                          <a:latin typeface="Century Gothic" panose="020B0502020202020204" pitchFamily="34" charset="0"/>
                          <a:ea typeface="Times New Roman"/>
                          <a:cs typeface="Calibri" panose="020F0502020204030204" pitchFamily="34" charset="0"/>
                        </a:rPr>
                        <a:t>.</a:t>
                      </a:r>
                      <a:endParaRPr lang="en-US" sz="1200" dirty="0">
                        <a:latin typeface="Century Gothic" panose="020B050202020202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851324"/>
              </p:ext>
            </p:extLst>
          </p:nvPr>
        </p:nvGraphicFramePr>
        <p:xfrm>
          <a:off x="152400" y="6907580"/>
          <a:ext cx="6477000" cy="1657353"/>
        </p:xfrm>
        <a:graphic>
          <a:graphicData uri="http://schemas.openxmlformats.org/drawingml/2006/table">
            <a:tbl>
              <a:tblPr/>
              <a:tblGrid>
                <a:gridCol w="959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3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6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7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78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Day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Title of Book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Who read? (circle one)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3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Monday 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3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Tuesday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3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Wednesday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3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Thursday 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046756" y="76200"/>
            <a:ext cx="273504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Name: __________________________</a:t>
            </a:r>
            <a:endParaRPr kumimoji="0" 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86106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Parent Signature: _________________________________________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52400" y="87868"/>
            <a:ext cx="2502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entury Gothic" pitchFamily="34" charset="0"/>
                <a:cs typeface="Arial" pitchFamily="34" charset="0"/>
              </a:rPr>
              <a:t>May 6</a:t>
            </a:r>
            <a:r>
              <a:rPr lang="en-US" baseline="30000" dirty="0">
                <a:latin typeface="Century Gothic" pitchFamily="34" charset="0"/>
                <a:cs typeface="Arial" pitchFamily="34" charset="0"/>
              </a:rPr>
              <a:t>th</a:t>
            </a:r>
            <a:r>
              <a:rPr lang="en-US" dirty="0">
                <a:latin typeface="Century Gothic" pitchFamily="34" charset="0"/>
                <a:cs typeface="Arial" pitchFamily="34" charset="0"/>
              </a:rPr>
              <a:t> - May 10</a:t>
            </a:r>
            <a:r>
              <a:rPr lang="en-US" baseline="30000" dirty="0">
                <a:latin typeface="Century Gothic" pitchFamily="34" charset="0"/>
                <a:cs typeface="Arial" pitchFamily="34" charset="0"/>
              </a:rPr>
              <a:t>th</a:t>
            </a:r>
            <a:r>
              <a:rPr lang="en-US" dirty="0">
                <a:latin typeface="Century Gothic" pitchFamily="34" charset="0"/>
                <a:cs typeface="Arial" pitchFamily="34" charset="0"/>
              </a:rPr>
              <a:t>     </a:t>
            </a:r>
            <a:endParaRPr kumimoji="0" 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17" descr="Untitled-8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296442"/>
            <a:ext cx="5486400" cy="66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621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61B28377E40F45870BA48950309D0F" ma:contentTypeVersion="13" ma:contentTypeDescription="Create a new document." ma:contentTypeScope="" ma:versionID="a127f42abc97bfea500bdbe3b31e8ee8">
  <xsd:schema xmlns:xsd="http://www.w3.org/2001/XMLSchema" xmlns:xs="http://www.w3.org/2001/XMLSchema" xmlns:p="http://schemas.microsoft.com/office/2006/metadata/properties" xmlns:ns3="34dbb066-c5a1-4ad9-859f-ef73d0bd1f19" xmlns:ns4="8920cb9c-30a9-4f05-8b0c-fe5bab6ae4e0" targetNamespace="http://schemas.microsoft.com/office/2006/metadata/properties" ma:root="true" ma:fieldsID="e3ca35772ffc4ffd2fca99dd55f78ac8" ns3:_="" ns4:_="">
    <xsd:import namespace="34dbb066-c5a1-4ad9-859f-ef73d0bd1f19"/>
    <xsd:import namespace="8920cb9c-30a9-4f05-8b0c-fe5bab6ae4e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dbb066-c5a1-4ad9-859f-ef73d0bd1f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20cb9c-30a9-4f05-8b0c-fe5bab6ae4e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93E49A-CCE8-46FE-B534-2A237CE3190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62D1E2-1B6A-483F-BE3C-7F1DBE575CD2}">
  <ds:schemaRefs>
    <ds:schemaRef ds:uri="34dbb066-c5a1-4ad9-859f-ef73d0bd1f19"/>
    <ds:schemaRef ds:uri="8920cb9c-30a9-4f05-8b0c-fe5bab6ae4e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D8A8CD1-426D-42B7-A155-29303CCBBB5A}">
  <ds:schemaRefs>
    <ds:schemaRef ds:uri="http://schemas.microsoft.com/office/2006/metadata/properties"/>
    <ds:schemaRef ds:uri="http://purl.org/dc/terms/"/>
    <ds:schemaRef ds:uri="http://purl.org/dc/dcmitype/"/>
    <ds:schemaRef ds:uri="http://purl.org/dc/elements/1.1/"/>
    <ds:schemaRef ds:uri="34dbb066-c5a1-4ad9-859f-ef73d0bd1f19"/>
    <ds:schemaRef ds:uri="8920cb9c-30a9-4f05-8b0c-fe5bab6ae4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230</Words>
  <Application>Microsoft Office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Neal, Angie</dc:creator>
  <cp:lastModifiedBy>Douglas, Tammy</cp:lastModifiedBy>
  <cp:revision>7</cp:revision>
  <cp:lastPrinted>2016-04-20T20:48:07Z</cp:lastPrinted>
  <dcterms:created xsi:type="dcterms:W3CDTF">2015-10-21T22:34:56Z</dcterms:created>
  <dcterms:modified xsi:type="dcterms:W3CDTF">2024-04-30T15:05:06Z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0x0101002F61B28377E40F45870BA48950309D0F</vt:lpwstr>
  </property>
</Properties>
</file>